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8"/>
  </p:notesMasterIdLst>
  <p:sldIdLst>
    <p:sldId id="261" r:id="rId2"/>
    <p:sldId id="257" r:id="rId3"/>
    <p:sldId id="259" r:id="rId4"/>
    <p:sldId id="263" r:id="rId5"/>
    <p:sldId id="258" r:id="rId6"/>
    <p:sldId id="262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030" autoAdjust="0"/>
    <p:restoredTop sz="94660"/>
  </p:normalViewPr>
  <p:slideViewPr>
    <p:cSldViewPr snapToGrid="0">
      <p:cViewPr varScale="1">
        <p:scale>
          <a:sx n="47" d="100"/>
          <a:sy n="47" d="100"/>
        </p:scale>
        <p:origin x="54" y="6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huvu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Platshållare fö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D687CD-DD6E-472D-A650-AFB35A47B2BC}" type="datetimeFigureOut">
              <a:rPr lang="en-US" smtClean="0"/>
              <a:t>11/11/2017</a:t>
            </a:fld>
            <a:endParaRPr lang="en-US"/>
          </a:p>
        </p:txBody>
      </p:sp>
      <p:sp>
        <p:nvSpPr>
          <p:cNvPr id="4" name="Platshållare för bildobjekt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Platshållare för anteckninga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/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19D374-FE00-4DFF-9408-43E781BE84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8974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4" name="Shape 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633503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/>
              <a:t>Klicka här för att ändra mall för underrubrikformat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11/11/2017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sv-SE"/>
              <a:t>Klicka på ikonen för att lägga till en bild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/>
              <a:t>Redigera format för bakgrundstext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och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/>
              <a:t>Redigera format för bakgrundstext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 med beskriv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/>
              <a:t>Redigera format för bakgrundstext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/>
              <a:t>Redigera format för bakgrundstext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nk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/>
              <a:t>Redigera format för bakgrundstext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olum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/>
              <a:t>Redigera format för bakgrundstext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v-SE"/>
              <a:t>Redigera format för bakgrundstext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/>
              <a:t>Redigera format för bakgrundstext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v-SE"/>
              <a:t>Redigera format för bakgrundstext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/>
              <a:t>Redigera format för bakgrundstext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v-SE"/>
              <a:t>Redigera format för bakgrundstext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11/11/2017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bildkolum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/>
              <a:t>Redigera format för bakgrundstext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sv-SE"/>
              <a:t>Klicka på ikonen för att lägga till en bild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v-SE"/>
              <a:t>Redigera format för bakgrundstext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/>
              <a:t>Redigera format för bakgrundstext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sv-SE"/>
              <a:t>Klicka på ikonen för att lägga till en bild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v-SE"/>
              <a:t>Redigera format för bakgrundstext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/>
              <a:t>Redigera format för bakgrundstext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sv-SE"/>
              <a:t>Klicka på ikonen för att lägga till en bild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v-SE"/>
              <a:t>Redigera format för bakgrundstext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11/11/2017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Rubrik och lodrä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ät rubrik oc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vsnitts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v-SE"/>
              <a:t>Redigera format för bakgrundstext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vå de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Jämföre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/>
              <a:t>Redigera format för bakgrundstext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/>
              <a:t>Redigera format för bakgrundstext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11/11/2017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11/11/2017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11/11/2017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ext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/>
              <a:t>Redigera format för bakgrundstext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sv-SE"/>
              <a:t>Klicka på ikonen för att lägga till en bild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/>
              <a:t>Redigera format för bakgrundstext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11/11/2017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vert="horz" wrap="square" lIns="91425" tIns="45700" rIns="91425" bIns="45700" rtlCol="0" anchor="ctr" anchorCtr="0">
            <a:noAutofit/>
          </a:bodyPr>
          <a:lstStyle/>
          <a:p>
            <a:pPr indent="-279400" algn="ctr">
              <a:spcBef>
                <a:spcPts val="0"/>
              </a:spcBef>
              <a:buClr>
                <a:schemeClr val="dk1"/>
              </a:buClr>
              <a:buSzPct val="73333"/>
            </a:pPr>
            <a:r>
              <a:rPr lang="en-US" sz="6000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Optimus Octavian</a:t>
            </a:r>
          </a:p>
        </p:txBody>
      </p:sp>
      <p:sp>
        <p:nvSpPr>
          <p:cNvPr id="67" name="Shape 67"/>
          <p:cNvSpPr txBox="1">
            <a:spLocks noGrp="1"/>
          </p:cNvSpPr>
          <p:nvPr>
            <p:ph type="subTitle" idx="1"/>
          </p:nvPr>
        </p:nvSpPr>
        <p:spPr>
          <a:xfrm>
            <a:off x="2975370" y="3102704"/>
            <a:ext cx="6593681" cy="165576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25" tIns="45700" rIns="91425" bIns="45700" rtlCol="0" anchor="t" anchorCtr="0">
            <a:noAutofit/>
          </a:bodyPr>
          <a:lstStyle/>
          <a:p>
            <a:pPr indent="-203200" algn="ctr">
              <a:spcBef>
                <a:spcPts val="0"/>
              </a:spcBef>
              <a:buClr>
                <a:srgbClr val="888888"/>
              </a:buClr>
              <a:buSzPct val="66666"/>
            </a:pPr>
            <a:r>
              <a:rPr lang="en-US" sz="4800" cap="none" dirty="0">
                <a:solidFill>
                  <a:schemeClr val="tx1">
                    <a:lumMod val="8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Volvo </a:t>
            </a:r>
            <a:r>
              <a:rPr lang="en-US" sz="4800" cap="none" dirty="0" err="1">
                <a:solidFill>
                  <a:schemeClr val="tx1">
                    <a:lumMod val="8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CoPilot</a:t>
            </a:r>
            <a:r>
              <a:rPr lang="en-US" sz="4800" cap="none" dirty="0">
                <a:solidFill>
                  <a:schemeClr val="tx1">
                    <a:lumMod val="8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Safe Assist</a:t>
            </a:r>
          </a:p>
        </p:txBody>
      </p:sp>
      <p:sp>
        <p:nvSpPr>
          <p:cNvPr id="2" name="textruta 1">
            <a:extLst>
              <a:ext uri="{FF2B5EF4-FFF2-40B4-BE49-F238E27FC236}">
                <a16:creationId xmlns:a16="http://schemas.microsoft.com/office/drawing/2014/main" id="{BEDE8F30-F8FC-4ABD-AA6C-3E752CE3C3C3}"/>
              </a:ext>
            </a:extLst>
          </p:cNvPr>
          <p:cNvSpPr txBox="1"/>
          <p:nvPr/>
        </p:nvSpPr>
        <p:spPr>
          <a:xfrm>
            <a:off x="9932566" y="6392411"/>
            <a:ext cx="2078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/>
              <a:t>November 13,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09589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97E85132-1FB5-4121-80D5-5C9ED37D13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536656"/>
            <a:ext cx="8791575" cy="765160"/>
          </a:xfrm>
        </p:spPr>
        <p:txBody>
          <a:bodyPr/>
          <a:lstStyle/>
          <a:p>
            <a:r>
              <a:rPr lang="sv-SE" dirty="0" err="1">
                <a:latin typeface="Calibri" panose="020F0502020204030204" pitchFamily="34" charset="0"/>
                <a:cs typeface="Calibri" panose="020F0502020204030204" pitchFamily="34" charset="0"/>
              </a:rPr>
              <a:t>Previous</a:t>
            </a:r>
            <a:r>
              <a:rPr lang="sv-S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sv-SE" dirty="0" err="1">
                <a:latin typeface="Calibri" panose="020F0502020204030204" pitchFamily="34" charset="0"/>
                <a:cs typeface="Calibri" panose="020F0502020204030204" pitchFamily="34" charset="0"/>
              </a:rPr>
              <a:t>week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Bildobjekt 3">
            <a:extLst>
              <a:ext uri="{FF2B5EF4-FFF2-40B4-BE49-F238E27FC236}">
                <a16:creationId xmlns:a16="http://schemas.microsoft.com/office/drawing/2014/main" id="{6E119255-AC7A-4D6F-89B2-98D7947471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389" y="1564104"/>
            <a:ext cx="7495745" cy="499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5318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97E85132-1FB5-4121-80D5-5C9ED37D13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536656"/>
            <a:ext cx="8791575" cy="765160"/>
          </a:xfrm>
        </p:spPr>
        <p:txBody>
          <a:bodyPr/>
          <a:lstStyle/>
          <a:p>
            <a:r>
              <a:rPr lang="sv-SE" dirty="0">
                <a:latin typeface="Calibri" panose="020F0502020204030204" pitchFamily="34" charset="0"/>
                <a:cs typeface="Calibri" panose="020F0502020204030204" pitchFamily="34" charset="0"/>
              </a:rPr>
              <a:t>Meeting </a:t>
            </a:r>
            <a:r>
              <a:rPr lang="sv-SE" dirty="0" err="1">
                <a:latin typeface="Calibri" panose="020F0502020204030204" pitchFamily="34" charset="0"/>
                <a:cs typeface="Calibri" panose="020F0502020204030204" pitchFamily="34" charset="0"/>
              </a:rPr>
              <a:t>with</a:t>
            </a:r>
            <a:r>
              <a:rPr lang="sv-S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sv-SE" dirty="0" err="1">
                <a:latin typeface="Calibri" panose="020F0502020204030204" pitchFamily="34" charset="0"/>
                <a:cs typeface="Calibri" panose="020F0502020204030204" pitchFamily="34" charset="0"/>
              </a:rPr>
              <a:t>client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ruta 2">
            <a:extLst>
              <a:ext uri="{FF2B5EF4-FFF2-40B4-BE49-F238E27FC236}">
                <a16:creationId xmlns:a16="http://schemas.microsoft.com/office/drawing/2014/main" id="{B3B4F56C-9140-4855-9A4E-3DAD98541208}"/>
              </a:ext>
            </a:extLst>
          </p:cNvPr>
          <p:cNvSpPr txBox="1"/>
          <p:nvPr/>
        </p:nvSpPr>
        <p:spPr>
          <a:xfrm>
            <a:off x="614809" y="1443841"/>
            <a:ext cx="548119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v-SE" sz="28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Introduction</a:t>
            </a:r>
            <a:r>
              <a:rPr lang="sv-SE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and tour </a:t>
            </a:r>
            <a:r>
              <a:rPr lang="sv-SE" sz="28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sv-SE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the site.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v-SE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Risks and </a:t>
            </a:r>
            <a:r>
              <a:rPr lang="sv-SE" sz="28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safety</a:t>
            </a:r>
            <a:r>
              <a:rPr lang="sv-SE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on </a:t>
            </a:r>
            <a:r>
              <a:rPr lang="sv-SE" sz="28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working</a:t>
            </a:r>
            <a:r>
              <a:rPr lang="sv-SE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sites.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v-SE" sz="28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Requirements</a:t>
            </a:r>
            <a:r>
              <a:rPr lang="sv-SE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overview</a:t>
            </a:r>
            <a:r>
              <a:rPr lang="sv-SE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v-SE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 precise </a:t>
            </a:r>
            <a:r>
              <a:rPr lang="sv-SE" sz="28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specification</a:t>
            </a:r>
            <a:r>
              <a:rPr lang="sv-SE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v-SE" sz="28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Work</a:t>
            </a:r>
            <a:r>
              <a:rPr lang="sv-SE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in a </a:t>
            </a:r>
            <a:r>
              <a:rPr lang="sv-SE" sz="28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agile</a:t>
            </a:r>
            <a:r>
              <a:rPr lang="sv-SE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manner</a:t>
            </a:r>
            <a:r>
              <a:rPr lang="sv-SE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v-SE" sz="28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Keep</a:t>
            </a:r>
            <a:r>
              <a:rPr lang="sv-SE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 </a:t>
            </a:r>
            <a:r>
              <a:rPr lang="sv-SE" sz="28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dialogue</a:t>
            </a:r>
            <a:r>
              <a:rPr lang="sv-SE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v-SE" sz="28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Wanted</a:t>
            </a:r>
            <a:r>
              <a:rPr lang="sv-SE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</a:t>
            </a:r>
            <a:r>
              <a:rPr lang="sv-SE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to </a:t>
            </a:r>
            <a:r>
              <a:rPr lang="sv-SE" sz="28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find</a:t>
            </a:r>
            <a:r>
              <a:rPr lang="sv-SE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solutions and come </a:t>
            </a:r>
            <a:r>
              <a:rPr lang="sv-SE" sz="28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up</a:t>
            </a:r>
            <a:r>
              <a:rPr lang="sv-SE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with</a:t>
            </a:r>
            <a:r>
              <a:rPr lang="sv-SE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ideas</a:t>
            </a:r>
            <a:r>
              <a:rPr lang="sv-SE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endParaRPr lang="en-US" sz="2800" dirty="0"/>
          </a:p>
        </p:txBody>
      </p:sp>
      <p:pic>
        <p:nvPicPr>
          <p:cNvPr id="5" name="Bildobjekt 4">
            <a:extLst>
              <a:ext uri="{FF2B5EF4-FFF2-40B4-BE49-F238E27FC236}">
                <a16:creationId xmlns:a16="http://schemas.microsoft.com/office/drawing/2014/main" id="{6DB30954-739A-4C53-8356-85FFC65218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1335" y="1443841"/>
            <a:ext cx="4197972" cy="3148479"/>
          </a:xfrm>
          <a:prstGeom prst="rect">
            <a:avLst/>
          </a:prstGeom>
        </p:spPr>
      </p:pic>
      <p:pic>
        <p:nvPicPr>
          <p:cNvPr id="9" name="Bildobjekt 8">
            <a:extLst>
              <a:ext uri="{FF2B5EF4-FFF2-40B4-BE49-F238E27FC236}">
                <a16:creationId xmlns:a16="http://schemas.microsoft.com/office/drawing/2014/main" id="{9F20C5CA-2A1E-44F7-9D8B-BF6E1865D6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778" t="31034" r="7256" b="11437"/>
          <a:stretch/>
        </p:blipFill>
        <p:spPr>
          <a:xfrm>
            <a:off x="6096000" y="3916679"/>
            <a:ext cx="4197972" cy="2626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4549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97E85132-1FB5-4121-80D5-5C9ED37D13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536656"/>
            <a:ext cx="8791575" cy="765160"/>
          </a:xfrm>
        </p:spPr>
        <p:txBody>
          <a:bodyPr/>
          <a:lstStyle/>
          <a:p>
            <a:r>
              <a:rPr lang="sv-SE" dirty="0">
                <a:latin typeface="Calibri" panose="020F0502020204030204" pitchFamily="34" charset="0"/>
                <a:cs typeface="Calibri" panose="020F0502020204030204" pitchFamily="34" charset="0"/>
              </a:rPr>
              <a:t>Meeting </a:t>
            </a:r>
            <a:r>
              <a:rPr lang="sv-SE" dirty="0" err="1">
                <a:latin typeface="Calibri" panose="020F0502020204030204" pitchFamily="34" charset="0"/>
                <a:cs typeface="Calibri" panose="020F0502020204030204" pitchFamily="34" charset="0"/>
              </a:rPr>
              <a:t>with</a:t>
            </a:r>
            <a:r>
              <a:rPr lang="sv-S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sv-SE" dirty="0" err="1">
                <a:latin typeface="Calibri" panose="020F0502020204030204" pitchFamily="34" charset="0"/>
                <a:cs typeface="Calibri" panose="020F0502020204030204" pitchFamily="34" charset="0"/>
              </a:rPr>
              <a:t>client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Bildobjekt 7">
            <a:extLst>
              <a:ext uri="{FF2B5EF4-FFF2-40B4-BE49-F238E27FC236}">
                <a16:creationId xmlns:a16="http://schemas.microsoft.com/office/drawing/2014/main" id="{6001ED90-44B7-4AF6-9843-91D52DAA68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223" y="1301816"/>
            <a:ext cx="4572000" cy="3429000"/>
          </a:xfrm>
          <a:prstGeom prst="rect">
            <a:avLst/>
          </a:prstGeom>
        </p:spPr>
      </p:pic>
      <p:pic>
        <p:nvPicPr>
          <p:cNvPr id="10" name="Bildobjekt 9">
            <a:extLst>
              <a:ext uri="{FF2B5EF4-FFF2-40B4-BE49-F238E27FC236}">
                <a16:creationId xmlns:a16="http://schemas.microsoft.com/office/drawing/2014/main" id="{C08D570C-0FF5-4AC6-85D0-87E2C0798F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148" b="39852"/>
          <a:stretch/>
        </p:blipFill>
        <p:spPr>
          <a:xfrm>
            <a:off x="3048000" y="3917290"/>
            <a:ext cx="6421120" cy="2696870"/>
          </a:xfrm>
          <a:prstGeom prst="rect">
            <a:avLst/>
          </a:prstGeom>
        </p:spPr>
      </p:pic>
      <p:pic>
        <p:nvPicPr>
          <p:cNvPr id="6" name="Bildobjekt 5">
            <a:extLst>
              <a:ext uri="{FF2B5EF4-FFF2-40B4-BE49-F238E27FC236}">
                <a16:creationId xmlns:a16="http://schemas.microsoft.com/office/drawing/2014/main" id="{8A6C9F41-2EAA-4ED1-BF87-0F93D67A61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1301816"/>
            <a:ext cx="4572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2079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97E85132-1FB5-4121-80D5-5C9ED37D13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536656"/>
            <a:ext cx="8791575" cy="765160"/>
          </a:xfrm>
        </p:spPr>
        <p:txBody>
          <a:bodyPr/>
          <a:lstStyle/>
          <a:p>
            <a:r>
              <a:rPr lang="sv-SE" dirty="0" err="1">
                <a:latin typeface="Calibri" panose="020F0502020204030204" pitchFamily="34" charset="0"/>
                <a:cs typeface="Calibri" panose="020F0502020204030204" pitchFamily="34" charset="0"/>
              </a:rPr>
              <a:t>Worked</a:t>
            </a:r>
            <a:r>
              <a:rPr lang="sv-S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sv-SE" dirty="0" err="1">
                <a:latin typeface="Calibri" panose="020F0502020204030204" pitchFamily="34" charset="0"/>
                <a:cs typeface="Calibri" panose="020F0502020204030204" pitchFamily="34" charset="0"/>
              </a:rPr>
              <a:t>Hours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ruta 2">
            <a:extLst>
              <a:ext uri="{FF2B5EF4-FFF2-40B4-BE49-F238E27FC236}">
                <a16:creationId xmlns:a16="http://schemas.microsoft.com/office/drawing/2014/main" id="{32BF26D5-ADB3-43D5-8BD5-EEB7F30D771D}"/>
              </a:ext>
            </a:extLst>
          </p:cNvPr>
          <p:cNvSpPr txBox="1"/>
          <p:nvPr/>
        </p:nvSpPr>
        <p:spPr>
          <a:xfrm>
            <a:off x="1982804" y="1617044"/>
            <a:ext cx="74499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15 </a:t>
            </a:r>
            <a:r>
              <a:rPr lang="sv-SE" sz="28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hours</a:t>
            </a:r>
            <a:r>
              <a:rPr lang="sv-SE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per person (not </a:t>
            </a:r>
            <a:r>
              <a:rPr lang="sv-SE" sz="28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counting</a:t>
            </a:r>
            <a:r>
              <a:rPr lang="sv-SE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minor tasks)</a:t>
            </a:r>
            <a:endParaRPr lang="en-US" sz="28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ruta 4">
            <a:extLst>
              <a:ext uri="{FF2B5EF4-FFF2-40B4-BE49-F238E27FC236}">
                <a16:creationId xmlns:a16="http://schemas.microsoft.com/office/drawing/2014/main" id="{3A8C9B54-5FB6-490F-8EEA-C7D35E340681}"/>
              </a:ext>
            </a:extLst>
          </p:cNvPr>
          <p:cNvSpPr txBox="1"/>
          <p:nvPr/>
        </p:nvSpPr>
        <p:spPr>
          <a:xfrm>
            <a:off x="1982804" y="2951946"/>
            <a:ext cx="713232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8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Question</a:t>
            </a:r>
            <a:r>
              <a:rPr lang="sv-SE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r>
              <a:rPr lang="sv-SE" sz="28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How</a:t>
            </a:r>
            <a:r>
              <a:rPr lang="sv-SE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detailed</a:t>
            </a:r>
            <a:r>
              <a:rPr lang="sv-SE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should</a:t>
            </a:r>
            <a:r>
              <a:rPr lang="sv-SE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the </a:t>
            </a:r>
            <a:r>
              <a:rPr lang="sv-SE" sz="28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hour</a:t>
            </a:r>
            <a:r>
              <a:rPr lang="sv-SE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declaration</a:t>
            </a:r>
            <a:r>
              <a:rPr lang="sv-SE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be?</a:t>
            </a:r>
            <a:endParaRPr lang="en-US" sz="28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81655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97E85132-1FB5-4121-80D5-5C9ED37D13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536656"/>
            <a:ext cx="8791575" cy="765160"/>
          </a:xfrm>
        </p:spPr>
        <p:txBody>
          <a:bodyPr/>
          <a:lstStyle/>
          <a:p>
            <a:r>
              <a:rPr lang="sv-SE" dirty="0" err="1">
                <a:latin typeface="Calibri" panose="020F0502020204030204" pitchFamily="34" charset="0"/>
                <a:cs typeface="Calibri" panose="020F0502020204030204" pitchFamily="34" charset="0"/>
              </a:rPr>
              <a:t>Next</a:t>
            </a:r>
            <a:r>
              <a:rPr lang="sv-S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sv-SE" dirty="0" err="1">
                <a:latin typeface="Calibri" panose="020F0502020204030204" pitchFamily="34" charset="0"/>
                <a:cs typeface="Calibri" panose="020F0502020204030204" pitchFamily="34" charset="0"/>
              </a:rPr>
              <a:t>Week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Bildobjekt 4">
            <a:extLst>
              <a:ext uri="{FF2B5EF4-FFF2-40B4-BE49-F238E27FC236}">
                <a16:creationId xmlns:a16="http://schemas.microsoft.com/office/drawing/2014/main" id="{E47E422E-C968-419F-BBC3-2AD3500011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9909" y="1301816"/>
            <a:ext cx="6972182" cy="5418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73975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Krets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TM04033919[[fn=Krets]]</Template>
  <TotalTime>1214</TotalTime>
  <Words>84</Words>
  <Application>Microsoft Office PowerPoint</Application>
  <PresentationFormat>Bredbild</PresentationFormat>
  <Paragraphs>18</Paragraphs>
  <Slides>6</Slides>
  <Notes>1</Notes>
  <HiddenSlides>0</HiddenSlides>
  <MMClips>0</MMClips>
  <ScaleCrop>false</ScaleCrop>
  <HeadingPairs>
    <vt:vector size="6" baseType="variant">
      <vt:variant>
        <vt:lpstr>Använt teckensnitt</vt:lpstr>
      </vt:variant>
      <vt:variant>
        <vt:i4>4</vt:i4>
      </vt:variant>
      <vt:variant>
        <vt:lpstr>Tema</vt:lpstr>
      </vt:variant>
      <vt:variant>
        <vt:i4>1</vt:i4>
      </vt:variant>
      <vt:variant>
        <vt:lpstr>Bildrubriker</vt:lpstr>
      </vt:variant>
      <vt:variant>
        <vt:i4>6</vt:i4>
      </vt:variant>
    </vt:vector>
  </HeadingPairs>
  <TitlesOfParts>
    <vt:vector size="11" baseType="lpstr">
      <vt:lpstr>Arial</vt:lpstr>
      <vt:lpstr>Calibri</vt:lpstr>
      <vt:lpstr>Trebuchet MS</vt:lpstr>
      <vt:lpstr>Tw Cen MT</vt:lpstr>
      <vt:lpstr>Krets</vt:lpstr>
      <vt:lpstr>Optimus Octavian</vt:lpstr>
      <vt:lpstr>Previous week</vt:lpstr>
      <vt:lpstr>Meeting with client</vt:lpstr>
      <vt:lpstr>Meeting with client</vt:lpstr>
      <vt:lpstr>Worked Hours</vt:lpstr>
      <vt:lpstr>Next Week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PowerPoint-presentation</dc:title>
  <dc:creator>Rickard Lundberg</dc:creator>
  <cp:lastModifiedBy>Rickard Lundberg</cp:lastModifiedBy>
  <cp:revision>7</cp:revision>
  <dcterms:created xsi:type="dcterms:W3CDTF">2017-11-10T14:19:01Z</dcterms:created>
  <dcterms:modified xsi:type="dcterms:W3CDTF">2017-11-12T09:02:20Z</dcterms:modified>
</cp:coreProperties>
</file>